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9EDABF-17CE-4D7F-A9E5-00D3108A4630}" v="2" dt="2022-12-05T12:22:35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56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723701-E0C8-CE7F-C1D7-E82189264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C30188-4D82-D9FC-7B58-A8CE08D7A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3AE552-FD82-77FC-697D-6F826CD5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6A53A0-06FC-A217-70C5-868B5642F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2E47DD-15A8-7EFA-42EF-A5FDE9FB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4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719AAB-2562-83F8-B4A2-46C15DAEF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11272C-5696-63BE-EF62-1BF114E3D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1DFB10-7FB9-997A-2A46-E16316163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A52F2E-595B-CD13-1B2D-BFEEFB68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7C9E6D-6B72-04C5-0089-F97E4F97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89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791B4F-1BFE-34A8-0698-6AB8DB55C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AA2CF6-3742-2AC0-252D-153870B4E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AF98F5-7FA8-8FCE-70B9-D9403340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9180C9-AA04-2B86-A303-8F766C91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14C732-FD64-3B9D-8C8B-B88355CD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58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612E6F-C814-0B7D-CB9C-3356483A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CE67DD-358E-411F-6108-7355C9502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0C25FE-0152-550A-C3A4-032C02C4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294EC1-D9BB-67BC-0ECF-53904001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74E3E1-D191-8637-A74B-03983748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75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ADA9C-AEFC-BFA7-35C4-0251A1463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4B6DA8-8BE6-BA5B-BD7F-FA77F1456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995651-6EFE-6CF7-9593-750BF230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25E094-E810-3439-A49D-7E409EEC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77DF12-01F1-4691-66C5-CC29B107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28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054E74-9FBF-D774-8E46-B765D55C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3C8BA8-FC4D-A759-8A62-0EAE3BDA0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99AB86-C53A-86F7-4B83-C83B1FDB4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2D1A74-7854-48B0-2010-4FE85155A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F8E8CF-E1CE-91BE-47F8-2A76A2B1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829047-2A3A-5435-4910-8120221C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5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CFCFD-1830-0E43-8DB4-F6C28E05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D859BA-5FE4-B6AE-612F-BBE518346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842EE5-42AA-5526-71B1-C8A091158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FF6BB7-69E4-250B-E0DC-3258BBDF8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1BEF6A0-6764-1BC6-DE03-7866B988D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194A64-27ED-BFF1-EF5F-9271D747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1BD11E-0A9E-4DD6-DE4A-5D5D0125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22ABD1-7A0E-D0B5-5DAC-557AA3DB4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9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ECF1C8-5AB1-E227-F741-61459C93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0DC278-515D-CF8D-19D8-2BE70F8D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D58058-012D-822B-BD56-F6EB7A6BE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06131C-A7FF-1B78-6796-541A9297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0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E3E475-8ADF-4887-23AC-EC7961A8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0D2127-5DAA-35FC-3CB8-FC4BE9B6D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74442F-A4AC-7E28-7851-22C7EE4D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16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7F369E-867C-32AD-325A-B8B3B0CE2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97497-8945-7FC8-9276-39BC12B21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414C55-A5E6-016B-A4E3-CFEBB9ACA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FE2B48-D055-A6A6-8C5D-9DEA1A65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D572A2-0F0C-B3C0-189F-44CCB55F4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4F2A34-B33D-3F20-C5FC-07B82FEA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08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52FFFE-825C-8BD3-A8A5-1CE0FE81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0989348-D515-BCF5-0F84-1D2329CA4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ECF7C2-6C20-70BC-93FD-974FEAA6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A5D192-1B42-04F0-BC5E-FEF113CF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26199A-73BB-3990-0A2E-412B4CBA7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5D75F5-AD22-E0DD-C4BA-95D1ED28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1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1BD975-57CF-4C6A-0957-CC7C97F9B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0647F9-F28A-A301-A370-93224A358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D0534F-C8A5-2591-A4A1-23E3A1865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DAB1D-5499-48C3-B70B-C9A5969F5DDD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B5184-6E2B-B4CB-4E79-C9120F69F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92E8F9-46A0-9C52-C29D-B91E9212B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CACA4-F580-4800-8F4D-F206BB1C07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98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AAD15DC-2179-077D-E18F-6B1ED5A5B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760" y="0"/>
            <a:ext cx="80144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67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2022-12-05T12:22:35Z</dcterms:created>
  <dcterms:modified xsi:type="dcterms:W3CDTF">2022-12-05T12:22:44Z</dcterms:modified>
</cp:coreProperties>
</file>